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691" autoAdjust="0"/>
  </p:normalViewPr>
  <p:slideViewPr>
    <p:cSldViewPr>
      <p:cViewPr>
        <p:scale>
          <a:sx n="100" d="100"/>
          <a:sy n="100" d="100"/>
        </p:scale>
        <p:origin x="-12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0132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2142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448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67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7870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3657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413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852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85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011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551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10353-4908-4D1A-A40B-890B0BB79B89}" type="datetimeFigureOut">
              <a:rPr kumimoji="1" lang="ja-JP" altLang="en-US" smtClean="0"/>
              <a:t>2009/12/6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4BA6C-B43F-4BA3-89E0-CF1C7C473D9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28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テキスト ボックス 3"/>
              <p:cNvSpPr txBox="1"/>
              <p:nvPr/>
            </p:nvSpPr>
            <p:spPr>
              <a:xfrm>
                <a:off x="1893924" y="1426583"/>
                <a:ext cx="1428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i="1" dirty="0" smtClean="0">
                          <a:latin typeface="Cambria Math"/>
                        </a:rPr>
                        <m:t>T</m:t>
                      </m:r>
                      <m:r>
                        <a:rPr lang="en-US" altLang="ja-JP" i="1" dirty="0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 dirty="0" smtClean="0">
                              <a:latin typeface="Cambria Math"/>
                            </a:rPr>
                            <m:t>x</m:t>
                          </m:r>
                        </m:e>
                        <m:sub>
                          <m:r>
                            <a:rPr lang="en-US" altLang="ja-JP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altLang="ja-JP" i="1" dirty="0" smtClean="0"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i="1" dirty="0" smtClean="0">
                              <a:latin typeface="Cambria Math"/>
                            </a:rPr>
                            <m:t>x</m:t>
                          </m:r>
                        </m:e>
                        <m:sub>
                          <m:r>
                            <a:rPr lang="en-US" altLang="ja-JP" i="1" dirty="0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4" name="テキスト ボックス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3924" y="1426583"/>
                <a:ext cx="1428275" cy="369332"/>
              </a:xfrm>
              <a:prstGeom prst="rect">
                <a:avLst/>
              </a:prstGeom>
              <a:blipFill rotWithShape="1">
                <a:blip r:embed="rId2"/>
                <a:stretch>
                  <a:fillRect t="-4918" r="-5556" b="-278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ボックス 4"/>
          <p:cNvSpPr txBox="1"/>
          <p:nvPr/>
        </p:nvSpPr>
        <p:spPr>
          <a:xfrm>
            <a:off x="3131840" y="145736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ym typeface="Wingdings" pitchFamily="2" charset="2"/>
              </a:rPr>
              <a:t>（</a:t>
            </a:r>
            <a:r>
              <a:rPr lang="ja-JP" altLang="en-US" sz="1600" dirty="0" smtClean="0"/>
              <a:t>周期）</a:t>
            </a:r>
            <a:endParaRPr kumimoji="1" lang="ja-JP" altLang="en-US" sz="16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31840" y="201032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sym typeface="Wingdings" pitchFamily="2" charset="2"/>
              </a:rPr>
              <a:t>（</a:t>
            </a:r>
            <a:r>
              <a:rPr kumimoji="1" lang="ja-JP" altLang="en-US" sz="1600" dirty="0" smtClean="0"/>
              <a:t>基本角周波数）</a:t>
            </a:r>
            <a:endParaRPr kumimoji="1" lang="ja-JP" altLang="en-US" sz="1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テキスト ボックス 7"/>
              <p:cNvSpPr txBox="1"/>
              <p:nvPr/>
            </p:nvSpPr>
            <p:spPr>
              <a:xfrm>
                <a:off x="1835696" y="1795915"/>
                <a:ext cx="1108059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kumimoji="1" lang="en-US" altLang="ja-JP" i="1" dirty="0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kumimoji="1" lang="en-US" altLang="ja-JP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kumimoji="1" lang="en-US" altLang="ja-JP" i="1" dirty="0" smtClean="0">
                              <a:latin typeface="Cambria Math"/>
                            </a:rPr>
                            <m:t>2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altLang="ja-JP" i="1" smtClean="0">
                              <a:latin typeface="Cambria Math"/>
                            </a:rPr>
                            <m:t>T</m:t>
                          </m:r>
                        </m:den>
                      </m:f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8" name="テキスト ボックス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795915"/>
                <a:ext cx="1108059" cy="610936"/>
              </a:xfrm>
              <a:prstGeom prst="rect">
                <a:avLst/>
              </a:prstGeom>
              <a:blipFill rotWithShape="1">
                <a:blip r:embed="rId3"/>
                <a:stretch>
                  <a:fillRect r="-7692" b="-3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テキスト ボックス 8"/>
              <p:cNvSpPr txBox="1"/>
              <p:nvPr/>
            </p:nvSpPr>
            <p:spPr>
              <a:xfrm>
                <a:off x="1879605" y="2420888"/>
                <a:ext cx="2085571" cy="748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a</m:t>
                          </m:r>
                        </m:e>
                        <m:sub>
                          <m:r>
                            <a:rPr kumimoji="1" lang="en-US" altLang="ja-JP" i="1" dirty="0" smtClean="0"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kumimoji="1" lang="en-US" altLang="ja-JP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kumimoji="1" lang="en-US" altLang="ja-JP" i="1" dirty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kumimoji="1" lang="en-US" altLang="ja-JP" i="1" dirty="0" smtClean="0">
                              <a:latin typeface="Cambria Math"/>
                            </a:rPr>
                            <m:t>T</m:t>
                          </m:r>
                        </m:den>
                      </m:f>
                      <m:nary>
                        <m:nary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p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f</m:t>
                          </m:r>
                          <m:d>
                            <m:d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t</m:t>
                              </m:r>
                            </m:e>
                          </m:d>
                          <m:r>
                            <a:rPr kumimoji="1" lang="en-US" altLang="ja-JP" i="1" dirty="0" smtClean="0">
                              <a:latin typeface="Cambria Math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9" name="テキスト ボックス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605" y="2420888"/>
                <a:ext cx="2085571" cy="748666"/>
              </a:xfrm>
              <a:prstGeom prst="rect">
                <a:avLst/>
              </a:prstGeom>
              <a:blipFill rotWithShape="1">
                <a:blip r:embed="rId4"/>
                <a:stretch>
                  <a:fillRect r="-20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1835696" y="3141535"/>
                <a:ext cx="2993576" cy="742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a</m:t>
                          </m:r>
                        </m:e>
                        <m:sub>
                          <m:r>
                            <a:rPr kumimoji="1" lang="en-US" altLang="ja-JP" i="1" dirty="0" smtClean="0">
                              <a:latin typeface="Cambria Math"/>
                            </a:rPr>
                            <m:t>n</m:t>
                          </m:r>
                        </m:sub>
                      </m:sSub>
                      <m:r>
                        <a:rPr kumimoji="1" lang="en-US" altLang="ja-JP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kumimoji="1" lang="en-US" altLang="ja-JP" i="1" dirty="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kumimoji="1" lang="en-US" altLang="ja-JP" i="1" dirty="0" smtClean="0">
                              <a:latin typeface="Cambria Math"/>
                            </a:rPr>
                            <m:t>T</m:t>
                          </m:r>
                        </m:den>
                      </m:f>
                      <m:nary>
                        <m:nary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p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f</m:t>
                          </m:r>
                          <m:d>
                            <m:d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kumimoji="1" lang="en-US" altLang="ja-JP" i="1" dirty="0" smtClean="0">
                              <a:latin typeface="Cambria Math"/>
                            </a:rPr>
                            <m:t>cos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⁡(</m:t>
                          </m:r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ja-JP" i="1" dirty="0" smtClean="0">
                              <a:latin typeface="Cambria Math"/>
                            </a:rPr>
                            <m:t>t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)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3141535"/>
                <a:ext cx="2993576" cy="742832"/>
              </a:xfrm>
              <a:prstGeom prst="rect">
                <a:avLst/>
              </a:prstGeom>
              <a:blipFill rotWithShape="1">
                <a:blip r:embed="rId5"/>
                <a:stretch>
                  <a:fillRect r="-142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テキスト ボックス 10"/>
              <p:cNvSpPr txBox="1"/>
              <p:nvPr/>
            </p:nvSpPr>
            <p:spPr>
              <a:xfrm>
                <a:off x="1876669" y="3862181"/>
                <a:ext cx="2952603" cy="742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b</m:t>
                          </m:r>
                        </m:e>
                        <m:sub>
                          <m:r>
                            <a:rPr kumimoji="1" lang="en-US" altLang="ja-JP" i="1" dirty="0" smtClean="0">
                              <a:latin typeface="Cambria Math"/>
                            </a:rPr>
                            <m:t>n</m:t>
                          </m:r>
                        </m:sub>
                      </m:sSub>
                      <m:r>
                        <a:rPr kumimoji="1" lang="en-US" altLang="ja-JP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kumimoji="1" lang="en-US" altLang="ja-JP" i="1" dirty="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kumimoji="1" lang="en-US" altLang="ja-JP" i="1" dirty="0" smtClean="0">
                              <a:latin typeface="Cambria Math"/>
                            </a:rPr>
                            <m:t>T</m:t>
                          </m:r>
                        </m:den>
                      </m:f>
                      <m:nary>
                        <m:nary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x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sup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f</m:t>
                          </m:r>
                          <m:d>
                            <m:d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kumimoji="1" lang="en-US" altLang="ja-JP" i="1" dirty="0" smtClean="0">
                              <a:latin typeface="Cambria Math"/>
                            </a:rPr>
                            <m:t>sin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⁡⁡(</m:t>
                          </m:r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  <m:r>
                            <a:rPr kumimoji="1" lang="en-US" altLang="ja-JP" i="1" dirty="0" smtClean="0">
                              <a:latin typeface="Cambria Math"/>
                            </a:rPr>
                            <m:t>t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)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11" name="テキスト ボックス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669" y="3862181"/>
                <a:ext cx="2952603" cy="742832"/>
              </a:xfrm>
              <a:prstGeom prst="rect">
                <a:avLst/>
              </a:prstGeom>
              <a:blipFill rotWithShape="1">
                <a:blip r:embed="rId6"/>
                <a:stretch>
                  <a:fillRect r="-124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1932096" y="4582829"/>
                <a:ext cx="1631792" cy="616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kumimoji="1" lang="en-US" altLang="ja-JP" i="1" dirty="0" smtClean="0">
                              <a:latin typeface="Cambria Math"/>
                            </a:rPr>
                            <m:t>c</m:t>
                          </m:r>
                        </m:e>
                        <m:sub>
                          <m:r>
                            <a:rPr kumimoji="1" lang="en-US" altLang="ja-JP" i="1" dirty="0" smtClean="0">
                              <a:latin typeface="Cambria Math"/>
                            </a:rPr>
                            <m:t>n</m:t>
                          </m:r>
                        </m:sub>
                      </m:sSub>
                      <m:r>
                        <a:rPr kumimoji="1" lang="en-US" altLang="ja-JP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kumimoji="1" lang="en-US" altLang="ja-JP" i="1" dirty="0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a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  <m:r>
                            <a:rPr kumimoji="1" lang="en-US" altLang="ja-JP" i="1" dirty="0" smtClean="0">
                              <a:latin typeface="Cambria Math"/>
                            </a:rPr>
                            <m:t>−</m:t>
                          </m:r>
                          <m:r>
                            <a:rPr kumimoji="1" lang="en-US" altLang="ja-JP" i="1" dirty="0" smtClean="0">
                              <a:latin typeface="Cambria Math"/>
                            </a:rPr>
                            <m:t>i</m:t>
                          </m:r>
                          <m:sSub>
                            <m:sSubPr>
                              <m:ctrlPr>
                                <a:rPr kumimoji="1" lang="en-US" altLang="ja-JP" i="1" dirty="0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b</m:t>
                              </m:r>
                            </m:e>
                            <m:sub>
                              <m:r>
                                <a:rPr kumimoji="1" lang="en-US" altLang="ja-JP" i="1" dirty="0" smtClean="0">
                                  <a:latin typeface="Cambria Math"/>
                                </a:rPr>
                                <m:t>n</m:t>
                              </m:r>
                            </m:sub>
                          </m:sSub>
                        </m:num>
                        <m:den>
                          <m:r>
                            <a:rPr kumimoji="1" lang="en-US" altLang="ja-JP" i="1" dirty="0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1" lang="ja-JP" altLang="en-US" dirty="0"/>
              </a:p>
            </p:txBody>
          </p:sp>
        </mc:Choice>
        <mc:Fallback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2096" y="4582829"/>
                <a:ext cx="1631792" cy="616451"/>
              </a:xfrm>
              <a:prstGeom prst="rect">
                <a:avLst/>
              </a:prstGeom>
              <a:blipFill rotWithShape="1">
                <a:blip r:embed="rId7"/>
                <a:stretch>
                  <a:fillRect r="-4851" b="-396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540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7374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134</Words>
  <Application>Microsoft Office PowerPoint</Application>
  <PresentationFormat>画面に合わせる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Iwanaga</dc:creator>
  <cp:lastModifiedBy>Iwanaga</cp:lastModifiedBy>
  <cp:revision>5</cp:revision>
  <dcterms:created xsi:type="dcterms:W3CDTF">2009-12-06T10:37:58Z</dcterms:created>
  <dcterms:modified xsi:type="dcterms:W3CDTF">2009-12-06T10:55:32Z</dcterms:modified>
</cp:coreProperties>
</file>